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563" r:id="rId2"/>
    <p:sldId id="600" r:id="rId3"/>
    <p:sldId id="602" r:id="rId4"/>
    <p:sldId id="603" r:id="rId5"/>
    <p:sldId id="601" r:id="rId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264478"/>
    <a:srgbClr val="B69B48"/>
    <a:srgbClr val="636363"/>
    <a:srgbClr val="9E480E"/>
    <a:srgbClr val="255E91"/>
    <a:srgbClr val="70AD47"/>
    <a:srgbClr val="4472C4"/>
    <a:srgbClr val="FFC000"/>
    <a:srgbClr val="A5A5A5"/>
    <a:srgbClr val="ED7D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6201" autoAdjust="0"/>
  </p:normalViewPr>
  <p:slideViewPr>
    <p:cSldViewPr snapToGrid="0">
      <p:cViewPr>
        <p:scale>
          <a:sx n="70" d="100"/>
          <a:sy n="70" d="100"/>
        </p:scale>
        <p:origin x="-378" y="-7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86"/>
    </p:cViewPr>
  </p:sorterViewPr>
  <p:notesViewPr>
    <p:cSldViewPr snapToGrid="0">
      <p:cViewPr>
        <p:scale>
          <a:sx n="150" d="100"/>
          <a:sy n="150" d="100"/>
        </p:scale>
        <p:origin x="-1320" y="94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0DA8A0-ACFD-47B0-BCE4-D64FB4B65C16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CCE4FAE-5A71-462A-B45E-416264CC66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88528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1400" dirty="0" smtClean="0">
              <a:latin typeface="Times New Roman" pitchFamily="18" charset="0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11DFA-A61C-4C19-8E33-1D8D07DF360F}" type="slidenum">
              <a:rPr lang="ru-RU" altLang="ru-RU" smtClean="0">
                <a:cs typeface="Arial" charset="0"/>
              </a:rPr>
              <a:pPr/>
              <a:t>1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30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19100" y="4343400"/>
            <a:ext cx="6083300" cy="4114800"/>
          </a:xfrm>
        </p:spPr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B0AAA-931C-427A-8BF2-8B789A76BC6F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52114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19100" y="4343400"/>
            <a:ext cx="6083300" cy="4114800"/>
          </a:xfrm>
        </p:spPr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B0AAA-931C-427A-8BF2-8B789A76BC6F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52114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19100" y="4343400"/>
            <a:ext cx="6083300" cy="4114800"/>
          </a:xfrm>
        </p:spPr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B0AAA-931C-427A-8BF2-8B789A76BC6F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52114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19100" y="4343400"/>
            <a:ext cx="6083300" cy="4114800"/>
          </a:xfrm>
        </p:spPr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B0AAA-931C-427A-8BF2-8B789A76BC6F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5211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CAFCD-44CE-456E-9F57-FE706ABF7753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30F10-37DC-40D2-8760-522E6DA6A6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8192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1253E-1268-41C7-AEEA-F11E5CFB4F6C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7F9E5-D0E5-46F5-AE69-77E695080F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0462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EDCE3-58AB-45B1-BAD9-A24359C98969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4AAA6-1E56-44FD-84AB-C45D214303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2165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3AA65-F323-4D9A-9553-7B1D45522A20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D89FE-92E8-4628-B8DA-3A0328B3CA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6203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FAA5-AB9C-4035-8C39-77E6436FEBC9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F1F26-0849-4C23-9CB8-0AF93ECED0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1820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1C6AA-CFC7-4E4D-9BCC-6E3E7E5D523C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31018-0212-45D6-952B-435999A106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0391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961B-B90A-48FB-A8CB-52DA968D6B1F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D396A-DE9C-4DD2-95EE-BB58EC0F50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4491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7E095-5EA6-4422-B9CD-5FA1FA8B1F0D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F100F-F943-49AF-8891-D6D00CF57B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3069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FEF0E-E059-4073-94E6-12254EC080AD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0E2210-B408-4EEE-BA6F-46ACE6A9FB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object 4"/>
          <p:cNvSpPr>
            <a:spLocks noChangeArrowheads="1"/>
          </p:cNvSpPr>
          <p:nvPr userDrawn="1"/>
        </p:nvSpPr>
        <p:spPr bwMode="auto">
          <a:xfrm>
            <a:off x="4408" y="0"/>
            <a:ext cx="12187592" cy="477727"/>
          </a:xfrm>
          <a:prstGeom prst="rect">
            <a:avLst/>
          </a:prstGeom>
          <a:blipFill dpi="0" rotWithShape="1">
            <a:blip r:embed="rId2" cstate="print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81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D0FCC-F038-4C34-8FAD-E43C59C1009E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578BC-0818-471B-AB97-CF20BE62BE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3607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8399-8E5D-40F3-B6F0-4E2A48985604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010E-760F-49C3-BE33-18BBEA871B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5192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42F09E-19C2-42A7-86F8-7BD2D239837B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08F7F2-592D-4C96-94E4-9D870C37BE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6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&#1088;&#1072;&#1089;&#1090;&#1080;&#1084;&#1076;&#1077;&#1090;&#1077;&#1081;.&#1088;&#1092;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kruzhok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vk.com/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sideok.ru/blog/-kak-organizovat-onlayn-obuchenie-v-odnoklassnikah-vo-vremya-karantin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nstagram.com/myhistory_project/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548540"/>
            <a:ext cx="12192000" cy="1642683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ЦИФРОВЫЕ РЕСУРСЫ И СЕРВИСЫ ДЛЯ ОРГАНИЗАЦИИ ОБРАЗОВАТЕЛЬНОГО ПРОЦЕССА В ДИСТАНЦИОННОЙ ФОРМЕ 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8" name="Заголовок 1"/>
          <p:cNvSpPr txBox="1">
            <a:spLocks/>
          </p:cNvSpPr>
          <p:nvPr/>
        </p:nvSpPr>
        <p:spPr bwMode="auto">
          <a:xfrm>
            <a:off x="1384598" y="785631"/>
            <a:ext cx="9140296" cy="85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 dirty="0">
                <a:solidFill>
                  <a:schemeClr val="accent5">
                    <a:lumMod val="50000"/>
                  </a:schemeClr>
                </a:solidFill>
              </a:rPr>
              <a:t>КОМИТЕТ ОБРАЗОВАНИЯ, НАУКИ И </a:t>
            </a: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</a:rPr>
              <a:t>МОЛОДЁЖНОЙ </a:t>
            </a:r>
            <a:r>
              <a:rPr lang="ru-RU" altLang="ru-RU" sz="2000" dirty="0">
                <a:solidFill>
                  <a:schemeClr val="accent5">
                    <a:lumMod val="50000"/>
                  </a:schemeClr>
                </a:solidFill>
              </a:rPr>
              <a:t>ПОЛИТИКИ ВОЛГОГРАДСКОЙ ОБЛАСТИ</a:t>
            </a:r>
          </a:p>
        </p:txBody>
      </p:sp>
      <p:pic>
        <p:nvPicPr>
          <p:cNvPr id="14339" name="Рисунок 5" descr="gerb_volgogradskoy_oblasti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5426" y="142842"/>
            <a:ext cx="714210" cy="73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4761221" y="6059672"/>
            <a:ext cx="2669557" cy="36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chemeClr val="accent5">
                    <a:lumMod val="50000"/>
                  </a:schemeClr>
                </a:solidFill>
              </a:rPr>
              <a:t>ВОЛГОГРАД,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</a:rPr>
              <a:t>2020</a:t>
            </a:r>
            <a:endParaRPr lang="ru-RU" alt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0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4"/>
          <p:cNvSpPr>
            <a:spLocks noChangeArrowheads="1"/>
          </p:cNvSpPr>
          <p:nvPr/>
        </p:nvSpPr>
        <p:spPr bwMode="auto">
          <a:xfrm>
            <a:off x="4408" y="0"/>
            <a:ext cx="12187592" cy="477727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-19050" y="15261"/>
            <a:ext cx="12211050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НАВИГАТОР ДЛЯ РОДИТЕЛЕЙ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6883" y="817746"/>
            <a:ext cx="384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ru-RU" dirty="0" err="1">
                <a:hlinkClick r:id="rId4"/>
              </a:rPr>
              <a:t>растимдетей.рф</a:t>
            </a:r>
            <a:r>
              <a:rPr lang="ru-RU" dirty="0">
                <a:hlinkClick r:id="rId4"/>
              </a:rPr>
              <a:t>/</a:t>
            </a:r>
            <a:endParaRPr lang="ru-RU" dirty="0" smtClean="0"/>
          </a:p>
        </p:txBody>
      </p:sp>
      <p:sp>
        <p:nvSpPr>
          <p:cNvPr id="10" name="Овал 9"/>
          <p:cNvSpPr/>
          <p:nvPr/>
        </p:nvSpPr>
        <p:spPr>
          <a:xfrm>
            <a:off x="3652548" y="2942269"/>
            <a:ext cx="1830781" cy="227623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t="25054" r="61336" b="17241"/>
          <a:stretch>
            <a:fillRect/>
          </a:stretch>
        </p:blipFill>
        <p:spPr bwMode="auto">
          <a:xfrm>
            <a:off x="383492" y="1662546"/>
            <a:ext cx="4077859" cy="486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/>
          <a:srcRect l="60129" t="7059" r="429" b="22217"/>
          <a:stretch/>
        </p:blipFill>
        <p:spPr>
          <a:xfrm>
            <a:off x="3713905" y="925456"/>
            <a:ext cx="8033068" cy="4861321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0755971" y="1687690"/>
            <a:ext cx="1092532" cy="36592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725839" y="2879677"/>
            <a:ext cx="1760561" cy="29532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521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4"/>
          <p:cNvSpPr>
            <a:spLocks noChangeArrowheads="1"/>
          </p:cNvSpPr>
          <p:nvPr/>
        </p:nvSpPr>
        <p:spPr bwMode="auto">
          <a:xfrm>
            <a:off x="4408" y="0"/>
            <a:ext cx="12187592" cy="477727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-19050" y="15261"/>
            <a:ext cx="12211050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КРУЖКОВОЕ ДВИЖЕНИЕ НАЦИОНАЛЬНОЙ ТЕХНОЛОГИЧЕСКОЙ ИНИЦИАТИВЫ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0251" y="655092"/>
            <a:ext cx="11013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/>
              </a:rPr>
              <a:t>https://kruzhok.org</a:t>
            </a: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/>
          <a:srcRect l="61264" t="7395" r="1394" b="10012"/>
          <a:stretch/>
        </p:blipFill>
        <p:spPr>
          <a:xfrm>
            <a:off x="4606490" y="938638"/>
            <a:ext cx="7335302" cy="547581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 l="12873" t="6728" r="50522" b="79166"/>
          <a:stretch>
            <a:fillRect/>
          </a:stretch>
        </p:blipFill>
        <p:spPr bwMode="auto">
          <a:xfrm>
            <a:off x="85564" y="1134391"/>
            <a:ext cx="4377255" cy="134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 l="12873" t="55237" r="50522" b="4280"/>
          <a:stretch>
            <a:fillRect/>
          </a:stretch>
        </p:blipFill>
        <p:spPr bwMode="auto">
          <a:xfrm>
            <a:off x="166051" y="2593075"/>
            <a:ext cx="4244452" cy="375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0521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4"/>
          <p:cNvSpPr>
            <a:spLocks noChangeArrowheads="1"/>
          </p:cNvSpPr>
          <p:nvPr/>
        </p:nvSpPr>
        <p:spPr bwMode="auto">
          <a:xfrm>
            <a:off x="4408" y="0"/>
            <a:ext cx="12187592" cy="477727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-19050" y="15261"/>
            <a:ext cx="12211050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СОЦИАЛЬНЫЕ СЕТИ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 l="17239" t="13433" r="12239" b="12827"/>
          <a:stretch>
            <a:fillRect/>
          </a:stretch>
        </p:blipFill>
        <p:spPr bwMode="auto">
          <a:xfrm>
            <a:off x="356794" y="1335780"/>
            <a:ext cx="4770513" cy="399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041" y="763099"/>
            <a:ext cx="5093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социальная сеть «Одноклассники»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69964" y="761238"/>
            <a:ext cx="4674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социальная сеть «</a:t>
            </a:r>
            <a:r>
              <a:rPr lang="ru-RU" dirty="0" err="1" smtClean="0"/>
              <a:t>Вконтакте</a:t>
            </a:r>
            <a:r>
              <a:rPr lang="ru-RU" dirty="0" smtClean="0"/>
              <a:t>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/>
          <a:srcRect l="67873" t="16594" r="8594" b="11296"/>
          <a:stretch/>
        </p:blipFill>
        <p:spPr>
          <a:xfrm>
            <a:off x="6943521" y="1727693"/>
            <a:ext cx="4619502" cy="47774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3113815" y="3650513"/>
            <a:ext cx="5783287" cy="11874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19821" y="5582501"/>
            <a:ext cx="5093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https://insideok.ru/blog/-kak-organizovat-onlayn-obuchenie-v-odnoklassnikah-vo-vremya-karantina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5400" y="1115283"/>
            <a:ext cx="2937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сообщество </a:t>
            </a:r>
            <a:r>
              <a:rPr lang="ru-RU" u="sng" dirty="0" smtClean="0">
                <a:hlinkClick r:id="rId7"/>
              </a:rPr>
              <a:t>VK </a:t>
            </a:r>
            <a:r>
              <a:rPr lang="ru-RU" u="sng" dirty="0" err="1" smtClean="0">
                <a:hlinkClick r:id="rId7"/>
              </a:rPr>
              <a:t>Education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521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4"/>
          <p:cNvSpPr>
            <a:spLocks noChangeArrowheads="1"/>
          </p:cNvSpPr>
          <p:nvPr/>
        </p:nvSpPr>
        <p:spPr bwMode="auto">
          <a:xfrm>
            <a:off x="4408" y="0"/>
            <a:ext cx="12187592" cy="477727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-19050" y="15261"/>
            <a:ext cx="12211050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УРОКИ В ОНЛАЙН ФОРМАТЕ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8366" y="764274"/>
            <a:ext cx="9052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«Россия – Моя история» - проведение уроков истории в </a:t>
            </a:r>
            <a:r>
              <a:rPr lang="ru-RU" dirty="0" err="1" smtClean="0"/>
              <a:t>онлайн-формате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l="60968" t="7288" r="566" b="15589"/>
          <a:stretch/>
        </p:blipFill>
        <p:spPr>
          <a:xfrm>
            <a:off x="4931761" y="1700254"/>
            <a:ext cx="6946339" cy="47005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5659" y="971774"/>
            <a:ext cx="4878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5"/>
              </a:rPr>
              <a:t>https://www.instagram.com/myhistory_project/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5616" y="1692321"/>
            <a:ext cx="48677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Начало эфира – в 18:00</a:t>
            </a:r>
          </a:p>
          <a:p>
            <a:r>
              <a:rPr lang="ru-RU" dirty="0" smtClean="0"/>
              <a:t>Расписание следующих </a:t>
            </a:r>
            <a:r>
              <a:rPr lang="ru-RU" dirty="0" err="1" smtClean="0"/>
              <a:t>онлайн-показов</a:t>
            </a:r>
            <a:r>
              <a:rPr lang="ru-RU" dirty="0" smtClean="0"/>
              <a:t>: </a:t>
            </a:r>
          </a:p>
          <a:p>
            <a:r>
              <a:rPr lang="ru-RU" dirty="0" smtClean="0"/>
              <a:t>27 марта «Горбачев» (выставка «20 век») </a:t>
            </a:r>
          </a:p>
          <a:p>
            <a:r>
              <a:rPr lang="ru-RU" dirty="0" smtClean="0"/>
              <a:t>30 марта «Чудо в </a:t>
            </a:r>
            <a:r>
              <a:rPr lang="ru-RU" dirty="0" err="1" smtClean="0"/>
              <a:t>русскои</a:t>
            </a:r>
            <a:r>
              <a:rPr lang="ru-RU" dirty="0" smtClean="0"/>
              <a:t>̆ истории» (выставка «Рюриковичи») </a:t>
            </a:r>
          </a:p>
          <a:p>
            <a:r>
              <a:rPr lang="ru-RU" dirty="0" smtClean="0"/>
              <a:t>1 апреля «Ельцин» (выставка «20 век») </a:t>
            </a:r>
          </a:p>
          <a:p>
            <a:r>
              <a:rPr lang="ru-RU" dirty="0" smtClean="0"/>
              <a:t>3 апреля «Выбор веры» (выставка «Рюриковичи») </a:t>
            </a:r>
          </a:p>
          <a:p>
            <a:r>
              <a:rPr lang="ru-RU" dirty="0" smtClean="0"/>
              <a:t>6 апреля «Сталин» (выставка «20 век»)</a:t>
            </a:r>
          </a:p>
        </p:txBody>
      </p:sp>
    </p:spTree>
    <p:extLst>
      <p:ext uri="{BB962C8B-B14F-4D97-AF65-F5344CB8AC3E}">
        <p14:creationId xmlns:p14="http://schemas.microsoft.com/office/powerpoint/2010/main" xmlns="" val="400521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20891</TotalTime>
  <Words>149</Words>
  <Application>Microsoft Office PowerPoint</Application>
  <PresentationFormat>Произвольный</PresentationFormat>
  <Paragraphs>27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Карасев</dc:creator>
  <cp:lastModifiedBy>O_Balakshina</cp:lastModifiedBy>
  <cp:revision>1712</cp:revision>
  <dcterms:created xsi:type="dcterms:W3CDTF">2018-06-01T09:19:56Z</dcterms:created>
  <dcterms:modified xsi:type="dcterms:W3CDTF">2020-03-26T04:46:44Z</dcterms:modified>
</cp:coreProperties>
</file>