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media/audio71.wav" ContentType="audio/x-wav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media/audio41.wav" ContentType="audio/x-wav"/>
  <Override PartName="/ppt/media/audio51.wav" ContentType="audio/x-wav"/>
  <Override PartName="/ppt/slideLayouts/slideLayout10.xml" ContentType="application/vnd.openxmlformats-officedocument.presentationml.slideLayout+xml"/>
  <Override PartName="/ppt/media/audio21.wav" ContentType="audio/x-wav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"/>
  </p:notesMasterIdLst>
  <p:sldIdLst>
    <p:sldId id="261" r:id="rId2"/>
    <p:sldId id="260" r:id="rId3"/>
    <p:sldId id="262" r:id="rId4"/>
    <p:sldId id="264" r:id="rId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0613"/>
    <a:srgbClr val="04508C"/>
    <a:srgbClr val="96D3E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69" d="100"/>
          <a:sy n="69" d="100"/>
        </p:scale>
        <p:origin x="-123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48D73D-1F41-45ED-9E7A-6D1BB3603B85}" type="datetimeFigureOut">
              <a:rPr lang="ru-RU" smtClean="0"/>
              <a:pPr/>
              <a:t>30.08.2018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DBD397-759B-4CE8-BE97-5CF3B94E70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07742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C8B3-8351-4F3D-B741-3B86FD3D5932}" type="datetime1">
              <a:rPr lang="ru-RU" smtClean="0"/>
              <a:pPr/>
              <a:t>30.08.2018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46205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758C5-307A-4D18-AA44-4DAA87CC4F60}" type="datetime1">
              <a:rPr lang="ru-RU" smtClean="0"/>
              <a:pPr/>
              <a:t>30.08.2018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58918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E2EE1-B0A6-48A3-B029-5356925A552D}" type="datetime1">
              <a:rPr lang="ru-RU" smtClean="0"/>
              <a:pPr/>
              <a:t>30.08.2018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5089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79144-914E-4ADC-ABE1-0A19BBD89D8E}" type="datetime1">
              <a:rPr lang="ru-RU" smtClean="0"/>
              <a:pPr/>
              <a:t>30.08.2018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52568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05208-21FD-44ED-B075-70887F4E3798}" type="datetime1">
              <a:rPr lang="ru-RU" smtClean="0"/>
              <a:pPr/>
              <a:t>30.08.2018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5990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CF3B-DC73-4763-B0CD-BDF5633D00E7}" type="datetime1">
              <a:rPr lang="ru-RU" smtClean="0"/>
              <a:pPr/>
              <a:t>30.08.2018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74073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7754-706C-4199-95FB-6A73E8E00066}" type="datetime1">
              <a:rPr lang="ru-RU" smtClean="0"/>
              <a:pPr/>
              <a:t>30.08.2018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25024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DEA4C-6E37-416B-9A35-DF76784E0A71}" type="datetime1">
              <a:rPr lang="ru-RU" smtClean="0"/>
              <a:pPr/>
              <a:t>30.08.2018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20874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47609-A1BC-463A-9619-CC1755EBED40}" type="datetime1">
              <a:rPr lang="ru-RU" smtClean="0"/>
              <a:pPr/>
              <a:t>30.08.2018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04043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3E513-E9AA-4952-B795-EB84C84C4C32}" type="datetime1">
              <a:rPr lang="ru-RU" smtClean="0"/>
              <a:pPr/>
              <a:t>30.08.2018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38421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4ED8C-FFDA-4508-9370-1C16F3A131F1}" type="datetime1">
              <a:rPr lang="ru-RU" smtClean="0"/>
              <a:pPr/>
              <a:t>30.08.2018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3355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E3A78-91E8-4841-9084-EFD3F4F2C4E3}" type="datetime1">
              <a:rPr lang="ru-RU" smtClean="0"/>
              <a:pPr/>
              <a:t>30.08.2018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8042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audio" Target="../media/audio2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4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audio" Target="../media/audio51.wav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audio" Target="../media/audio7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2E1D787D-B767-44B1-A75C-2556C84BE720}"/>
              </a:ext>
            </a:extLst>
          </p:cNvPr>
          <p:cNvSpPr/>
          <p:nvPr/>
        </p:nvSpPr>
        <p:spPr>
          <a:xfrm>
            <a:off x="6064301" y="5256603"/>
            <a:ext cx="3518611" cy="6199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2521606" y="293747"/>
            <a:ext cx="4100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Чем занимается инспектор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6E44A6A-B02A-47EB-BACA-4FAC120592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91455" y="541325"/>
            <a:ext cx="6713864" cy="628442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311CACE-01F7-4807-8F7F-B5FAF399EBED}"/>
              </a:ext>
            </a:extLst>
          </p:cNvPr>
          <p:cNvSpPr/>
          <p:nvPr/>
        </p:nvSpPr>
        <p:spPr>
          <a:xfrm>
            <a:off x="3694218" y="1754640"/>
            <a:ext cx="1363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РАССМАТРИВАЕТ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ЖАЛОБЫ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12BD332B-4130-4855-B14F-CAC7BA032A61}"/>
              </a:ext>
            </a:extLst>
          </p:cNvPr>
          <p:cNvSpPr/>
          <p:nvPr/>
        </p:nvSpPr>
        <p:spPr>
          <a:xfrm>
            <a:off x="1703031" y="1127449"/>
            <a:ext cx="1363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ХОДИТ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НА ПРОВЕРКИ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5D780ED2-37D2-4E92-A91C-C43C4B6B234E}"/>
              </a:ext>
            </a:extLst>
          </p:cNvPr>
          <p:cNvSpPr/>
          <p:nvPr/>
        </p:nvSpPr>
        <p:spPr>
          <a:xfrm>
            <a:off x="131684" y="3399260"/>
            <a:ext cx="17404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ВЕДЕТ РЕЕСТР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ОПЕРАТОРОВ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0889CC27-0403-4952-9FEC-22F5FD5233A9}"/>
              </a:ext>
            </a:extLst>
          </p:cNvPr>
          <p:cNvSpPr/>
          <p:nvPr/>
        </p:nvSpPr>
        <p:spPr>
          <a:xfrm>
            <a:off x="2138788" y="5932384"/>
            <a:ext cx="17404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ВЕДЕТ РЕЕСТР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БЛОКИРОВКИ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САЙТОВ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40AF3B79-46A0-4B75-B88F-260A956703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9319" y="3835066"/>
            <a:ext cx="779509" cy="77950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7A4C7B0F-49EA-4EE0-8956-BA984B34FC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419717">
            <a:off x="1918029" y="1548229"/>
            <a:ext cx="911976" cy="91197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51384CFE-82F2-4113-891F-56BAC7E95C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61223" y="951263"/>
            <a:ext cx="829776" cy="82977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23B6A985-4CC3-4003-9C7D-2F0F8D5FB8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21606" y="5127880"/>
            <a:ext cx="804504" cy="804504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xmlns="" id="{5369DE53-240C-4EAA-9BC4-6D6D10E3617B}"/>
              </a:ext>
            </a:extLst>
          </p:cNvPr>
          <p:cNvGrpSpPr/>
          <p:nvPr/>
        </p:nvGrpSpPr>
        <p:grpSpPr>
          <a:xfrm>
            <a:off x="6331362" y="5286090"/>
            <a:ext cx="1374554" cy="568760"/>
            <a:chOff x="6715122" y="1092350"/>
            <a:chExt cx="2181538" cy="902673"/>
          </a:xfrm>
        </p:grpSpPr>
        <p:pic>
          <p:nvPicPr>
            <p:cNvPr id="27" name="Picture 9" descr="смайлик">
              <a:extLst>
                <a:ext uri="{FF2B5EF4-FFF2-40B4-BE49-F238E27FC236}">
                  <a16:creationId xmlns:a16="http://schemas.microsoft.com/office/drawing/2014/main" xmlns="" id="{4C4F46C3-754F-438B-96A8-BF3D0B31EF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122" y="1166785"/>
              <a:ext cx="663758" cy="662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8" name="Picture 10" descr="смайлик1">
              <a:extLst>
                <a:ext uri="{FF2B5EF4-FFF2-40B4-BE49-F238E27FC236}">
                  <a16:creationId xmlns:a16="http://schemas.microsoft.com/office/drawing/2014/main" xmlns="" id="{D8258921-9BBA-46B4-986F-A2EE38A5E0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3874" y="1092350"/>
              <a:ext cx="1202751" cy="902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9" name="Picture 12" descr="смайлик2">
              <a:extLst>
                <a:ext uri="{FF2B5EF4-FFF2-40B4-BE49-F238E27FC236}">
                  <a16:creationId xmlns:a16="http://schemas.microsoft.com/office/drawing/2014/main" xmlns="" id="{A1E40F92-430F-46A4-B113-75433A9C17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3017" y="1166785"/>
              <a:ext cx="683643" cy="6836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9668E4E-C394-45F6-8FE4-F7816845F5B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7634" y="1526853"/>
            <a:ext cx="3756043" cy="3756043"/>
          </a:xfrm>
          <a:prstGeom prst="rect">
            <a:avLst/>
          </a:prstGeom>
        </p:spPr>
      </p:pic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xmlns="" id="{4E143EF8-CA0E-4BBF-B872-4CA706CEF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162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pPr/>
              <a:t>1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9574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17333">
        <p:fade/>
        <p:sndAc>
          <p:stSnd>
            <p:snd r:embed="rId12" name="2.wav"/>
          </p:stSnd>
        </p:sndAc>
      </p:transition>
    </mc:Choice>
    <mc:Fallback>
      <p:transition spd="med" advTm="17333">
        <p:fade/>
        <p:sndAc>
          <p:stSnd>
            <p:snd r:embed="rId2" name="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4" grpId="0"/>
      <p:bldP spid="9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pPr/>
              <a:t>2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4F8B1CE-55C6-4464-AD87-0DCA801DC8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95290"/>
            <a:ext cx="9144000" cy="54864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09C13FB1-07B4-447C-AC42-70C8CB344794}"/>
              </a:ext>
            </a:extLst>
          </p:cNvPr>
          <p:cNvSpPr/>
          <p:nvPr/>
        </p:nvSpPr>
        <p:spPr>
          <a:xfrm>
            <a:off x="2098053" y="1910175"/>
            <a:ext cx="20130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 ТЕБЯ ЗОВУТ?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E125FC04-7430-4A92-A0B7-1364E48191FB}"/>
              </a:ext>
            </a:extLst>
          </p:cNvPr>
          <p:cNvSpPr/>
          <p:nvPr/>
        </p:nvSpPr>
        <p:spPr>
          <a:xfrm>
            <a:off x="2098053" y="5225967"/>
            <a:ext cx="2013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КАКОГО ЧИСЛА У ТЕБЯ ДЕНЬ РОЖДЕНИЯ?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5D56B64F-7E09-4DF0-96EB-0D0C2712368B}"/>
              </a:ext>
            </a:extLst>
          </p:cNvPr>
          <p:cNvSpPr/>
          <p:nvPr/>
        </p:nvSpPr>
        <p:spPr>
          <a:xfrm>
            <a:off x="2098053" y="3607301"/>
            <a:ext cx="20130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СКОЛЬКО ТЕБЕ ЛЕТ?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77A9D272-7ADB-4463-BCBF-8D09082C0E19}"/>
              </a:ext>
            </a:extLst>
          </p:cNvPr>
          <p:cNvSpPr/>
          <p:nvPr/>
        </p:nvSpPr>
        <p:spPr>
          <a:xfrm>
            <a:off x="5032859" y="1802453"/>
            <a:ext cx="2013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КАКОЙ У ТЕБЯ НОМЕР ТЕЛЕФОНА?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B11E7E22-D5D4-45B1-816F-BAEC9F1895B8}"/>
              </a:ext>
            </a:extLst>
          </p:cNvPr>
          <p:cNvSpPr/>
          <p:nvPr/>
        </p:nvSpPr>
        <p:spPr>
          <a:xfrm>
            <a:off x="5032859" y="3499580"/>
            <a:ext cx="22896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В КАКОМ КЛАССЕ И КАКОЙ ШКОЛЕ ТЫ УЧИШЬСЯ?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EEDAB2B4-BDB1-4EB8-AC64-36ED1A9F624B}"/>
              </a:ext>
            </a:extLst>
          </p:cNvPr>
          <p:cNvSpPr/>
          <p:nvPr/>
        </p:nvSpPr>
        <p:spPr>
          <a:xfrm>
            <a:off x="5032859" y="5333689"/>
            <a:ext cx="22896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ГДЕ ТЫ ЖИВЕШЬ?</a:t>
            </a:r>
          </a:p>
        </p:txBody>
      </p:sp>
    </p:spTree>
    <p:extLst>
      <p:ext uri="{BB962C8B-B14F-4D97-AF65-F5344CB8AC3E}">
        <p14:creationId xmlns:p14="http://schemas.microsoft.com/office/powerpoint/2010/main" xmlns="" val="989876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19203">
        <p:fade/>
        <p:sndAc>
          <p:stSnd>
            <p:snd r:embed="rId4" name="4.wav"/>
          </p:stSnd>
        </p:sndAc>
      </p:transition>
    </mc:Choice>
    <mc:Fallback>
      <p:transition spd="med" advTm="19203">
        <p:fade/>
        <p:sndAc>
          <p:stSnd>
            <p:snd r:embed="rId2" name="4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6" grpId="0"/>
      <p:bldP spid="7" grpId="0"/>
      <p:bldP spid="11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pPr/>
              <a:t>3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3D6BD8A1-1778-45B1-8995-CDEFB7A51DD6}"/>
              </a:ext>
            </a:extLst>
          </p:cNvPr>
          <p:cNvGrpSpPr/>
          <p:nvPr/>
        </p:nvGrpSpPr>
        <p:grpSpPr>
          <a:xfrm>
            <a:off x="1230023" y="970386"/>
            <a:ext cx="2338920" cy="2021016"/>
            <a:chOff x="857250" y="1016658"/>
            <a:chExt cx="2338920" cy="2021016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xmlns="" id="{DC81C72D-29D8-4D5C-807D-9227E9BDE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57250" y="1016658"/>
              <a:ext cx="1988820" cy="1988820"/>
            </a:xfrm>
            <a:prstGeom prst="rect">
              <a:avLst/>
            </a:prstGeom>
          </p:spPr>
        </p:pic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xmlns="" id="{1611CC71-EF58-4F35-B76C-CABAC78DA676}"/>
                </a:ext>
              </a:extLst>
            </p:cNvPr>
            <p:cNvSpPr/>
            <p:nvPr/>
          </p:nvSpPr>
          <p:spPr>
            <a:xfrm rot="19869150">
              <a:off x="1479033" y="2668342"/>
              <a:ext cx="17171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ФАМИЛИЯ, ИМЯ</a:t>
              </a:r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FF91CA7-798C-4625-BC84-80484CCF64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43914" y="2257871"/>
            <a:ext cx="2807176" cy="2807176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xmlns="" id="{2312E96F-77A1-461E-8082-4D736B803225}"/>
              </a:ext>
            </a:extLst>
          </p:cNvPr>
          <p:cNvGrpSpPr/>
          <p:nvPr/>
        </p:nvGrpSpPr>
        <p:grpSpPr>
          <a:xfrm>
            <a:off x="1639850" y="4671502"/>
            <a:ext cx="2141048" cy="1531441"/>
            <a:chOff x="568406" y="3911554"/>
            <a:chExt cx="2141048" cy="1531441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xmlns="" id="{2A19E1E3-7BAD-4C76-BECD-F0DC53800F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176" t="15472" r="4560" b="14256"/>
            <a:stretch/>
          </p:blipFill>
          <p:spPr>
            <a:xfrm rot="1598997">
              <a:off x="1041874" y="3911554"/>
              <a:ext cx="1667580" cy="1284013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A4EB9F43-D444-4746-A868-E53B8ADCE7A5}"/>
                </a:ext>
              </a:extLst>
            </p:cNvPr>
            <p:cNvSpPr/>
            <p:nvPr/>
          </p:nvSpPr>
          <p:spPr>
            <a:xfrm rot="1586604">
              <a:off x="568406" y="5073663"/>
              <a:ext cx="187583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ДАТА РОЖДЕНИЯ</a:t>
              </a: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xmlns="" id="{547EFD7E-0054-48B5-AEF8-B06DF55F50B6}"/>
              </a:ext>
            </a:extLst>
          </p:cNvPr>
          <p:cNvGrpSpPr/>
          <p:nvPr/>
        </p:nvGrpSpPr>
        <p:grpSpPr>
          <a:xfrm>
            <a:off x="4332588" y="864084"/>
            <a:ext cx="2125362" cy="1532139"/>
            <a:chOff x="4327336" y="830185"/>
            <a:chExt cx="2125362" cy="1532139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xmlns="" id="{6B285615-2C6D-49BE-914F-B3A37C1E2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800000">
              <a:off x="5169616" y="830185"/>
              <a:ext cx="1283082" cy="1283082"/>
            </a:xfrm>
            <a:prstGeom prst="rect">
              <a:avLst/>
            </a:prstGeom>
          </p:spPr>
        </p:pic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xmlns="" id="{642FC18D-BB5D-43EE-AC92-58F9CCCE001C}"/>
                </a:ext>
              </a:extLst>
            </p:cNvPr>
            <p:cNvSpPr/>
            <p:nvPr/>
          </p:nvSpPr>
          <p:spPr>
            <a:xfrm rot="1846843">
              <a:off x="4327336" y="1992992"/>
              <a:ext cx="20152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НОМЕР ТЕЛЕФОНА</a:t>
              </a: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xmlns="" id="{A8726AD8-5DAC-4D3A-B7BC-2CAA4476709F}"/>
              </a:ext>
            </a:extLst>
          </p:cNvPr>
          <p:cNvGrpSpPr/>
          <p:nvPr/>
        </p:nvGrpSpPr>
        <p:grpSpPr>
          <a:xfrm>
            <a:off x="6249261" y="1762788"/>
            <a:ext cx="2606804" cy="1866116"/>
            <a:chOff x="6103766" y="1660785"/>
            <a:chExt cx="2606804" cy="1866116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xmlns="" id="{48A4DB0F-0D44-4CFD-850B-E74B838E6114}"/>
                </a:ext>
              </a:extLst>
            </p:cNvPr>
            <p:cNvSpPr/>
            <p:nvPr/>
          </p:nvSpPr>
          <p:spPr>
            <a:xfrm>
              <a:off x="6103766" y="3157569"/>
              <a:ext cx="26068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НОМЕР ШКОЛЫ, КЛАССА</a:t>
              </a: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7476BBB0-1DC0-43D3-A712-8311831B5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558236" y="1660785"/>
              <a:ext cx="1697864" cy="1697864"/>
            </a:xfrm>
            <a:prstGeom prst="rect">
              <a:avLst/>
            </a:prstGeom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xmlns="" id="{E6651009-39CB-4A2F-B179-873FC322D6C4}"/>
              </a:ext>
            </a:extLst>
          </p:cNvPr>
          <p:cNvGrpSpPr/>
          <p:nvPr/>
        </p:nvGrpSpPr>
        <p:grpSpPr>
          <a:xfrm>
            <a:off x="5566892" y="3839075"/>
            <a:ext cx="2073003" cy="1906976"/>
            <a:chOff x="5848934" y="3688530"/>
            <a:chExt cx="2073003" cy="1906976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xmlns="" id="{AE4050E4-21A9-4BC4-B59C-19908027BE67}"/>
                </a:ext>
              </a:extLst>
            </p:cNvPr>
            <p:cNvSpPr/>
            <p:nvPr/>
          </p:nvSpPr>
          <p:spPr>
            <a:xfrm>
              <a:off x="5848934" y="5226174"/>
              <a:ext cx="20730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ДОМАШНИЙ АДРЕС</a:t>
              </a:r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xmlns="" id="{64ED6775-ED91-4B8A-B5E2-6B91C6952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884943" y="3688530"/>
              <a:ext cx="1611184" cy="1611184"/>
            </a:xfrm>
            <a:prstGeom prst="rect">
              <a:avLst/>
            </a:prstGeom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738B0500-93B7-45E6-B26E-DE30A18BABEE}"/>
              </a:ext>
            </a:extLst>
          </p:cNvPr>
          <p:cNvGrpSpPr/>
          <p:nvPr/>
        </p:nvGrpSpPr>
        <p:grpSpPr>
          <a:xfrm>
            <a:off x="2846070" y="2253209"/>
            <a:ext cx="3172634" cy="2807176"/>
            <a:chOff x="2846070" y="2257871"/>
            <a:chExt cx="3172634" cy="2807176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xmlns="" id="{620BF511-58C1-4BCF-8222-E9C262A18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943914" y="2257871"/>
              <a:ext cx="2807176" cy="2807176"/>
            </a:xfrm>
            <a:prstGeom prst="rect">
              <a:avLst/>
            </a:prstGeom>
          </p:spPr>
        </p:pic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xmlns="" id="{77A9D272-7ADB-4463-BCBF-8D09082C0E19}"/>
                </a:ext>
              </a:extLst>
            </p:cNvPr>
            <p:cNvSpPr/>
            <p:nvPr/>
          </p:nvSpPr>
          <p:spPr>
            <a:xfrm>
              <a:off x="2846070" y="3281407"/>
              <a:ext cx="3172634" cy="1077218"/>
            </a:xfrm>
            <a:prstGeom prst="rect">
              <a:avLst/>
            </a:prstGeom>
            <a:effectLst>
              <a:glow rad="1905000">
                <a:schemeClr val="bg1"/>
              </a:glo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 Narrow" panose="020B0606020202030204" pitchFamily="34" charset="0"/>
                </a:rPr>
                <a:t>ПЕРСОНАЛЬНЫЕ </a:t>
              </a:r>
            </a:p>
            <a:p>
              <a:pPr algn="ctr"/>
              <a:r>
                <a:rPr lang="ru-RU" sz="3200" b="1" dirty="0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 Narrow" panose="020B0606020202030204" pitchFamily="34" charset="0"/>
                </a:rPr>
                <a:t>ДАННЫЕ</a:t>
              </a:r>
            </a:p>
          </p:txBody>
        </p:sp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080E3DA3-CF53-4EFB-AF1A-AF965CC7C7D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301" r="11906"/>
          <a:stretch/>
        </p:blipFill>
        <p:spPr>
          <a:xfrm>
            <a:off x="-27100" y="3951185"/>
            <a:ext cx="1673417" cy="254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30188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14200">
        <p:fade/>
        <p:sndAc>
          <p:stSnd>
            <p:snd r:embed="rId10" name="5.wav"/>
          </p:stSnd>
        </p:sndAc>
      </p:transition>
    </mc:Choice>
    <mc:Fallback>
      <p:transition spd="med" advTm="14200">
        <p:fade/>
        <p:sndAc>
          <p:stSnd>
            <p:snd r:embed="rId2" name="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pPr/>
              <a:t>4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Правила защиты персональных данных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0BBBAE9-4CD5-4650-AC5F-73227E9DFE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142" y="1063708"/>
            <a:ext cx="8863718" cy="501048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916EA591-A3F7-4E6E-AC72-76E622150420}"/>
              </a:ext>
            </a:extLst>
          </p:cNvPr>
          <p:cNvSpPr/>
          <p:nvPr/>
        </p:nvSpPr>
        <p:spPr>
          <a:xfrm>
            <a:off x="1958496" y="5438529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ставь геолокацию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под своими постами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AA7B2EDF-4BBA-4C6E-B54E-77FDE968F6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8447" y="3870327"/>
            <a:ext cx="1242310" cy="124231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53651072-CE2C-4BE8-B322-45B914BAC7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41336" y="3728436"/>
            <a:ext cx="1419149" cy="141914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8EA0391D-6C5C-47BA-B884-3B1B30026E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99988" y="3794982"/>
            <a:ext cx="1419149" cy="141914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D84AE933-DC80-4EA1-8C96-29CED501B3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1639" y="3693488"/>
            <a:ext cx="1419149" cy="1419149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E1205B2B-F1D9-4B1C-A2C9-7F4E7E963E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3659" y="3568948"/>
            <a:ext cx="1715201" cy="1715201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D7EA417A-B25D-4909-B0F7-3F84AAFEBD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35444" y="1996415"/>
            <a:ext cx="1419149" cy="1419149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74829D8E-C097-4410-BE01-BC252A66C07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55542" y="2109962"/>
            <a:ext cx="1160679" cy="1160679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E6C1EA37-7DBE-4B23-8E36-262B33F05D2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1915" y="1848454"/>
            <a:ext cx="1549252" cy="1549252"/>
          </a:xfrm>
          <a:prstGeom prst="rect">
            <a:avLst/>
          </a:prstGeom>
        </p:spPr>
      </p:pic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xmlns="" id="{6432A96B-C245-40B4-825E-37091F20AE23}"/>
              </a:ext>
            </a:extLst>
          </p:cNvPr>
          <p:cNvSpPr/>
          <p:nvPr/>
        </p:nvSpPr>
        <p:spPr>
          <a:xfrm>
            <a:off x="231915" y="1051963"/>
            <a:ext cx="1662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выкладывай свои фотографии и видео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интернет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58AD1946-0A7A-4FA4-B2B2-BC6CCF74E2C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16262" y="1848454"/>
            <a:ext cx="1455134" cy="1455134"/>
          </a:xfrm>
          <a:prstGeom prst="rect">
            <a:avLst/>
          </a:prstGeom>
        </p:spPr>
      </p:pic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xmlns="" id="{48D0DAD5-5F9D-46B8-B88A-01F0DFB3DA2F}"/>
              </a:ext>
            </a:extLst>
          </p:cNvPr>
          <p:cNvSpPr/>
          <p:nvPr/>
        </p:nvSpPr>
        <p:spPr>
          <a:xfrm>
            <a:off x="1826947" y="1241797"/>
            <a:ext cx="19712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указывай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Сети,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где ты живешь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DCACE9DE-6786-488E-82AC-8EDE8B1F93F4}"/>
              </a:ext>
            </a:extLst>
          </p:cNvPr>
          <p:cNvSpPr/>
          <p:nvPr/>
        </p:nvSpPr>
        <p:spPr>
          <a:xfrm>
            <a:off x="5199092" y="865401"/>
            <a:ext cx="22646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Если тебе предлагает встретиться виртуальный друг – посоветуйся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родителями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CB710E65-BF6A-42C0-BEBF-9D9AEEC7241B}"/>
              </a:ext>
            </a:extLst>
          </p:cNvPr>
          <p:cNvSpPr/>
          <p:nvPr/>
        </p:nvSpPr>
        <p:spPr>
          <a:xfrm>
            <a:off x="7263062" y="1236629"/>
            <a:ext cx="17407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Ограничь доступ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к своему профилю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социальной сети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xmlns="" id="{372055DE-1A3F-4422-B1E9-9E3E9728A6D3}"/>
              </a:ext>
            </a:extLst>
          </p:cNvPr>
          <p:cNvSpPr/>
          <p:nvPr/>
        </p:nvSpPr>
        <p:spPr>
          <a:xfrm>
            <a:off x="3660554" y="1051963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отправляй важную информацию о себе </a:t>
            </a:r>
          </a:p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социальных сетях</a:t>
            </a:r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6028137E-F477-40BA-8CF5-877EBA97941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22035" y="1962734"/>
            <a:ext cx="1455134" cy="1455134"/>
          </a:xfrm>
          <a:prstGeom prst="rect">
            <a:avLst/>
          </a:prstGeom>
        </p:spPr>
      </p:pic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xmlns="" id="{CAF1686E-0C2D-4D47-BD03-9DB5ECB51421}"/>
              </a:ext>
            </a:extLst>
          </p:cNvPr>
          <p:cNvSpPr/>
          <p:nvPr/>
        </p:nvSpPr>
        <p:spPr>
          <a:xfrm>
            <a:off x="140139" y="5438529"/>
            <a:ext cx="19114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Хорошо, если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у тебя есть вторая электронная почта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для игр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и развлечений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xmlns="" id="{84979800-9046-4AC2-BC7F-E460271131F0}"/>
              </a:ext>
            </a:extLst>
          </p:cNvPr>
          <p:cNvSpPr/>
          <p:nvPr/>
        </p:nvSpPr>
        <p:spPr>
          <a:xfrm>
            <a:off x="3740381" y="5438529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скачивай приложения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непроверенных сайтов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xmlns="" id="{CA16CCFA-F80A-4B0E-9695-CEDEBE144022}"/>
              </a:ext>
            </a:extLst>
          </p:cNvPr>
          <p:cNvSpPr/>
          <p:nvPr/>
        </p:nvSpPr>
        <p:spPr>
          <a:xfrm>
            <a:off x="5481178" y="5438529"/>
            <a:ext cx="17450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рассказывай, когда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и куда ездишь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родителями отдыхать</a:t>
            </a: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xmlns="" id="{25209E61-00CE-4922-B6D5-2FC19926A9F3}"/>
              </a:ext>
            </a:extLst>
          </p:cNvPr>
          <p:cNvSpPr/>
          <p:nvPr/>
        </p:nvSpPr>
        <p:spPr>
          <a:xfrm>
            <a:off x="7294988" y="5438529"/>
            <a:ext cx="17450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знакомься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интернете</a:t>
            </a:r>
          </a:p>
        </p:txBody>
      </p:sp>
    </p:spTree>
    <p:extLst>
      <p:ext uri="{BB962C8B-B14F-4D97-AF65-F5344CB8AC3E}">
        <p14:creationId xmlns:p14="http://schemas.microsoft.com/office/powerpoint/2010/main" xmlns="" val="3712604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58237">
        <p:fade/>
        <p:sndAc>
          <p:stSnd>
            <p:snd r:embed="rId14" name="7.wav"/>
          </p:stSnd>
        </p:sndAc>
      </p:transition>
    </mc:Choice>
    <mc:Fallback>
      <p:transition spd="med" advTm="58237">
        <p:fade/>
        <p:sndAc>
          <p:stSnd>
            <p:snd r:embed="rId2" name="7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  <p:bldP spid="52" grpId="0"/>
      <p:bldP spid="53" grpId="0"/>
      <p:bldP spid="55" grpId="0"/>
      <p:bldP spid="56" grpId="0"/>
      <p:bldP spid="54" grpId="0"/>
      <p:bldP spid="61" grpId="0"/>
      <p:bldP spid="62" grpId="0"/>
      <p:bldP spid="63" grpId="0"/>
      <p:bldP spid="64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1856</TotalTime>
  <Words>118</Words>
  <Application>Microsoft Office PowerPoint</Application>
  <PresentationFormat>Экран (4:3)</PresentationFormat>
  <Paragraphs>36</Paragraphs>
  <Slides>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5" baseType="lpstr">
      <vt:lpstr>Тема Office</vt:lpstr>
      <vt:lpstr>Слайд 1</vt:lpstr>
      <vt:lpstr>Слайд 2</vt:lpstr>
      <vt:lpstr>Слайд 3</vt:lpstr>
      <vt:lpstr>Слайд 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Максим Курбатов</dc:creator>
  <cp:lastModifiedBy>Home</cp:lastModifiedBy>
  <cp:revision>109</cp:revision>
  <dcterms:created xsi:type="dcterms:W3CDTF">2018-05-24T10:32:45Z</dcterms:created>
  <dcterms:modified xsi:type="dcterms:W3CDTF">2018-08-30T18:26:15Z</dcterms:modified>
</cp:coreProperties>
</file>