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0" r:id="rId2"/>
    <p:sldId id="262" r:id="rId3"/>
    <p:sldId id="263" r:id="rId4"/>
    <p:sldId id="264" r:id="rId5"/>
    <p:sldId id="265" r:id="rId6"/>
    <p:sldId id="266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660"/>
  </p:normalViewPr>
  <p:slideViewPr>
    <p:cSldViewPr>
      <p:cViewPr varScale="1">
        <p:scale>
          <a:sx n="64" d="100"/>
          <a:sy n="64" d="100"/>
        </p:scale>
        <p:origin x="-142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8852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5405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521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4588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7750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audio" Target="../media/audio2.wav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emf"/><Relationship Id="rId18" Type="http://schemas.openxmlformats.org/officeDocument/2006/relationships/image" Target="../media/image29.emf"/><Relationship Id="rId26" Type="http://schemas.openxmlformats.org/officeDocument/2006/relationships/image" Target="../media/image37.emf"/><Relationship Id="rId3" Type="http://schemas.openxmlformats.org/officeDocument/2006/relationships/audio" Target="../media/audio3.wav"/><Relationship Id="rId21" Type="http://schemas.openxmlformats.org/officeDocument/2006/relationships/image" Target="../media/image32.emf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17" Type="http://schemas.openxmlformats.org/officeDocument/2006/relationships/image" Target="../media/image28.emf"/><Relationship Id="rId25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emf"/><Relationship Id="rId20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24" Type="http://schemas.openxmlformats.org/officeDocument/2006/relationships/image" Target="../media/image35.emf"/><Relationship Id="rId5" Type="http://schemas.openxmlformats.org/officeDocument/2006/relationships/image" Target="../media/image16.jpeg"/><Relationship Id="rId15" Type="http://schemas.openxmlformats.org/officeDocument/2006/relationships/image" Target="../media/image26.emf"/><Relationship Id="rId23" Type="http://schemas.openxmlformats.org/officeDocument/2006/relationships/image" Target="../media/image34.emf"/><Relationship Id="rId10" Type="http://schemas.openxmlformats.org/officeDocument/2006/relationships/image" Target="../media/image21.emf"/><Relationship Id="rId19" Type="http://schemas.openxmlformats.org/officeDocument/2006/relationships/image" Target="../media/image30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Relationship Id="rId14" Type="http://schemas.openxmlformats.org/officeDocument/2006/relationships/image" Target="../media/image25.emf"/><Relationship Id="rId22" Type="http://schemas.openxmlformats.org/officeDocument/2006/relationships/image" Target="../media/image3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44.emf"/><Relationship Id="rId3" Type="http://schemas.openxmlformats.org/officeDocument/2006/relationships/audio" Target="../media/audio4.wav"/><Relationship Id="rId7" Type="http://schemas.openxmlformats.org/officeDocument/2006/relationships/image" Target="../media/image8.emf"/><Relationship Id="rId12" Type="http://schemas.openxmlformats.org/officeDocument/2006/relationships/image" Target="../media/image43.emf"/><Relationship Id="rId17" Type="http://schemas.openxmlformats.org/officeDocument/2006/relationships/image" Target="../media/image48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11" Type="http://schemas.openxmlformats.org/officeDocument/2006/relationships/image" Target="../media/image23.emf"/><Relationship Id="rId5" Type="http://schemas.openxmlformats.org/officeDocument/2006/relationships/image" Target="../media/image39.emf"/><Relationship Id="rId15" Type="http://schemas.openxmlformats.org/officeDocument/2006/relationships/image" Target="../media/image46.emf"/><Relationship Id="rId10" Type="http://schemas.openxmlformats.org/officeDocument/2006/relationships/image" Target="../media/image22.emf"/><Relationship Id="rId4" Type="http://schemas.openxmlformats.org/officeDocument/2006/relationships/image" Target="../media/image38.emf"/><Relationship Id="rId9" Type="http://schemas.openxmlformats.org/officeDocument/2006/relationships/image" Target="../media/image42.emf"/><Relationship Id="rId14" Type="http://schemas.openxmlformats.org/officeDocument/2006/relationships/image" Target="../media/image4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3" Type="http://schemas.openxmlformats.org/officeDocument/2006/relationships/audio" Target="../media/audio5.wav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5" Type="http://schemas.openxmlformats.org/officeDocument/2006/relationships/image" Target="../media/image50.emf"/><Relationship Id="rId10" Type="http://schemas.openxmlformats.org/officeDocument/2006/relationships/image" Target="../media/image55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48.emf"/><Relationship Id="rId4" Type="http://schemas.openxmlformats.org/officeDocument/2006/relationships/image" Target="../media/image5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=""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="" xmlns:a16="http://schemas.microsoft.com/office/drawing/2014/main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="" xmlns:a16="http://schemas.microsoft.com/office/drawing/2014/main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="" xmlns:a16="http://schemas.microsoft.com/office/drawing/2014/main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="" xmlns:a16="http://schemas.microsoft.com/office/drawing/2014/main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="" xmlns:a16="http://schemas.microsoft.com/office/drawing/2014/main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186</Words>
  <Application>Microsoft Office PowerPoint</Application>
  <PresentationFormat>Экран (4:3)</PresentationFormat>
  <Paragraphs>54</Paragraphs>
  <Slides>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Home</cp:lastModifiedBy>
  <cp:revision>113</cp:revision>
  <dcterms:created xsi:type="dcterms:W3CDTF">2018-05-17T08:42:44Z</dcterms:created>
  <dcterms:modified xsi:type="dcterms:W3CDTF">2018-08-30T18:18:18Z</dcterms:modified>
</cp:coreProperties>
</file>